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54" y="30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88EA12-F2A1-4E10-B22B-BB0E1A438A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22D45F-1B64-4746-B8BE-25E0909966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5CAC33F-21A0-45F6-A672-5199EC808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CEABBC-3344-43D1-A490-48953EF6F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3CC8779-AB12-4A24-957D-E403B8A21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81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93B4F35-F440-4EAC-92D8-89F9AE493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C63A4A7-F74D-4E75-B06A-F7469FADF5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7581848-5B52-4E22-B739-D44E7CC6B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13198EC-0907-4075-BB38-26158CBBD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0309267-E56D-4B3C-999D-5AF23DEA0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017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C764DCE-0FF5-4D04-BE18-FF88B421C8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A094052-CF04-489A-9FEE-3405F9607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A592D20-96F7-4031-8C14-DE58F87D5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6F0006D-8812-4617-9EA3-86F56D0411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CD7AC46-2015-42A3-B101-E24DCDE80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605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6BDE11-8C22-46B2-A981-211868254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725A05-71B4-4457-988F-F2032A101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65E4A4-A8B6-4649-9DE1-EE65E9EDC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F9C288D-30E2-40A8-9E34-46BF599BC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2AA850-7C22-4602-94A9-8426DEB5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801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7D29119-CD4C-4919-B94B-BDDC73EA8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B8782FB-7A9F-401F-9E54-5987E083AB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FA8FDEC-996E-4DB8-8B95-D16C4EE9E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711FB0-6CB2-47FD-81EE-5A8542FD9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F9387C-CE20-4270-AB08-9B53BEA76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597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C49560-DC45-44A5-9242-72C48A49D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25055AA-538E-42EF-866F-C3C4B1B542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EF14D9F-F77B-4F53-A839-B0736BD36B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1CF6660-3DE8-4588-A6AA-7CDBE57D6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6333302-1216-4E20-916E-E9D52E817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ED4C136-1E72-4B82-8C3F-AD4ABA425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35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8DFA54-C611-47EE-98C2-8C007ADC1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AE92C31-D12D-47CC-924F-F21A4243E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B924F6B-D69A-4405-B34A-B35A6034A1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ED997E1-0169-41DA-97B2-F2188D6BBA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04DB0EE-1D82-478C-9833-FF73DDB927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2641960-3711-4AA5-BE3D-9FF7404718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1886C50-F895-4E89-A016-219B70488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D50C8B9-2FA1-417E-97F0-7957BF615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0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81FC07-FFAB-4334-AE9A-A0D82D434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62E453C-CEC4-4EB1-A1D1-FF2AE24F0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2A6827D-9756-43E1-8C15-3B5A46D44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7150E90-ADE4-4CA1-AA31-8F744000E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4877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06B39FD-7629-44C8-9BAD-0550F38A5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E1A6CF8-9F85-4FF4-9C1B-C89B69879A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0C9A3DE-2F19-490D-8E9F-74ADFC5F2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97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5C761D2-D324-42CA-883A-65077D55C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F39F72A-1980-4062-8A14-862F8DA14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1EC7F86-0DC8-483A-90FD-47A135DB1B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E6EFBCC-5624-4A6E-801D-2C6B2B557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2EA93DB-B5ED-4C56-88BA-394396EE2E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EDDDCD-DD95-4F68-A2BF-D43A5F363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185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C61237B-6070-41F5-B751-9699D3B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01174232-E536-4450-82C2-C6939E1BC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8885306-21A5-4F62-9F95-4787EB822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45E1398-2BD1-457D-B7D6-DB621A145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517C534-59E0-4CBA-B091-F8F21E63B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AE9A040-13CE-4ACB-90F9-104E4F4A3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584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263E8D0-8449-4A20-8444-857BBB58D7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5FD84C8-F8D0-4839-81DC-8E2331C7E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58D154-D8CC-4034-8C1E-A98563E9CE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2E46D-3E89-4FF7-A190-8F4487F250BE}" type="datetimeFigureOut">
              <a:rPr lang="zh-CN" altLang="en-US" smtClean="0"/>
              <a:t>2022/3/22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060263-A7F4-456F-8E98-BFF73113D3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6F4272-4E46-4A9F-A252-D44433A99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F55F9-A83C-4954-BFEE-40906893D4F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88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42F83235-9097-47C6-9D95-8B51CFC73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2492896"/>
            <a:ext cx="1170432" cy="26974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B689770-B3E3-4046-B37A-E16DEB3D58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2492896"/>
            <a:ext cx="1193292" cy="19659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ED1AC442-2721-4392-8641-5858C57E5C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2492896"/>
            <a:ext cx="1095756" cy="19507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0C31DBF4-890C-4354-8EB8-6FCA9CD987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688" y="2139332"/>
            <a:ext cx="1109472" cy="13106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F5F52C77-C356-4568-9C11-3A05839594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896" y="2139332"/>
            <a:ext cx="1065276" cy="13868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E0ECABC7-9573-40D4-9FB8-68BEC1ABD2F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412" y="2119520"/>
            <a:ext cx="1115568" cy="150876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ADFE510E-87AB-48BB-8E9E-6B6E3C6B970A}"/>
              </a:ext>
            </a:extLst>
          </p:cNvPr>
          <p:cNvSpPr txBox="1"/>
          <p:nvPr/>
        </p:nvSpPr>
        <p:spPr>
          <a:xfrm>
            <a:off x="7967208" y="1978026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94kD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E404BA74-E68F-4C86-96C2-3828C5C6752F}"/>
              </a:ext>
            </a:extLst>
          </p:cNvPr>
          <p:cNvSpPr txBox="1"/>
          <p:nvPr/>
        </p:nvSpPr>
        <p:spPr>
          <a:xfrm>
            <a:off x="7967208" y="2405766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36kD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CB48286-DE09-4E81-86C1-0E8C553323E9}"/>
              </a:ext>
            </a:extLst>
          </p:cNvPr>
          <p:cNvSpPr txBox="1"/>
          <p:nvPr/>
        </p:nvSpPr>
        <p:spPr>
          <a:xfrm>
            <a:off x="2997875" y="197802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ift88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0F18062-A5BC-4AC0-9B8F-48697EE04EEF}"/>
              </a:ext>
            </a:extLst>
          </p:cNvPr>
          <p:cNvSpPr txBox="1"/>
          <p:nvPr/>
        </p:nvSpPr>
        <p:spPr>
          <a:xfrm>
            <a:off x="2686893" y="244310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altLang="zh-CN" dirty="0"/>
              <a:t>Β</a:t>
            </a:r>
            <a:r>
              <a:rPr lang="en-US" altLang="zh-CN" dirty="0"/>
              <a:t>-Actin</a:t>
            </a:r>
            <a:endParaRPr lang="zh-CN" altLang="en-US" dirty="0"/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id="{ADA779A5-12DB-4747-9678-1BBB5B816B3C}"/>
              </a:ext>
            </a:extLst>
          </p:cNvPr>
          <p:cNvCxnSpPr/>
          <p:nvPr/>
        </p:nvCxnSpPr>
        <p:spPr>
          <a:xfrm>
            <a:off x="3791744" y="1844824"/>
            <a:ext cx="43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F79DBC15-CAD5-4732-A726-7FD9AE0B662F}"/>
              </a:ext>
            </a:extLst>
          </p:cNvPr>
          <p:cNvCxnSpPr/>
          <p:nvPr/>
        </p:nvCxnSpPr>
        <p:spPr>
          <a:xfrm>
            <a:off x="4295800" y="1844824"/>
            <a:ext cx="43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B15DBEB-8706-4B51-8CDE-78BA725F09E9}"/>
              </a:ext>
            </a:extLst>
          </p:cNvPr>
          <p:cNvCxnSpPr/>
          <p:nvPr/>
        </p:nvCxnSpPr>
        <p:spPr>
          <a:xfrm>
            <a:off x="5231952" y="1844824"/>
            <a:ext cx="43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55EBADB6-7E21-4AAE-9D85-B99859442D69}"/>
              </a:ext>
            </a:extLst>
          </p:cNvPr>
          <p:cNvCxnSpPr/>
          <p:nvPr/>
        </p:nvCxnSpPr>
        <p:spPr>
          <a:xfrm>
            <a:off x="5736008" y="1844824"/>
            <a:ext cx="43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0FBF3CD8-BA9E-417F-8F4F-B48D64D04168}"/>
              </a:ext>
            </a:extLst>
          </p:cNvPr>
          <p:cNvCxnSpPr/>
          <p:nvPr/>
        </p:nvCxnSpPr>
        <p:spPr>
          <a:xfrm>
            <a:off x="7291950" y="1844824"/>
            <a:ext cx="432000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:a16="http://schemas.microsoft.com/office/drawing/2014/main" id="{DE873F0C-C34D-4B4A-976C-4BAD4902227A}"/>
              </a:ext>
            </a:extLst>
          </p:cNvPr>
          <p:cNvSpPr txBox="1"/>
          <p:nvPr/>
        </p:nvSpPr>
        <p:spPr>
          <a:xfrm>
            <a:off x="3699807" y="1550317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/>
              <a:t>Sample 1</a:t>
            </a:r>
            <a:endParaRPr lang="zh-CN" altLang="en-US" sz="800" b="1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5F2642F9-B1AE-48B0-B08D-55485DAA7320}"/>
              </a:ext>
            </a:extLst>
          </p:cNvPr>
          <p:cNvSpPr txBox="1"/>
          <p:nvPr/>
        </p:nvSpPr>
        <p:spPr>
          <a:xfrm>
            <a:off x="4202286" y="1550317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/>
              <a:t>Sample 2</a:t>
            </a:r>
            <a:endParaRPr lang="zh-CN" altLang="en-US" sz="800" b="1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3CB305F9-374A-434A-AC93-388E1D6086E4}"/>
              </a:ext>
            </a:extLst>
          </p:cNvPr>
          <p:cNvSpPr txBox="1"/>
          <p:nvPr/>
        </p:nvSpPr>
        <p:spPr>
          <a:xfrm>
            <a:off x="5128961" y="1550317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/>
              <a:t>Sample 3</a:t>
            </a:r>
            <a:endParaRPr lang="zh-CN" altLang="en-US" sz="800" b="1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151CE0BE-2F05-426A-92E4-40E4B58457F8}"/>
              </a:ext>
            </a:extLst>
          </p:cNvPr>
          <p:cNvSpPr txBox="1"/>
          <p:nvPr/>
        </p:nvSpPr>
        <p:spPr>
          <a:xfrm>
            <a:off x="5644071" y="1550317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/>
              <a:t>Sample 4</a:t>
            </a:r>
            <a:endParaRPr lang="zh-CN" altLang="en-US" sz="800" b="1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AAA367F8-8D59-405A-ACA4-3DBDECA66306}"/>
              </a:ext>
            </a:extLst>
          </p:cNvPr>
          <p:cNvSpPr txBox="1"/>
          <p:nvPr/>
        </p:nvSpPr>
        <p:spPr>
          <a:xfrm>
            <a:off x="7191660" y="1548114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b="1" dirty="0"/>
              <a:t>Sample 5</a:t>
            </a:r>
            <a:endParaRPr lang="zh-CN" altLang="en-US" sz="800" b="1" dirty="0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F426F1BB-8633-4BA2-A80D-F73E13D3594E}"/>
              </a:ext>
            </a:extLst>
          </p:cNvPr>
          <p:cNvSpPr/>
          <p:nvPr/>
        </p:nvSpPr>
        <p:spPr>
          <a:xfrm>
            <a:off x="3725518" y="1548114"/>
            <a:ext cx="511493" cy="15208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187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15</Words>
  <Application>Microsoft Office PowerPoint</Application>
  <PresentationFormat>宽屏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xiao han</dc:creator>
  <cp:lastModifiedBy>xiao han</cp:lastModifiedBy>
  <cp:revision>4</cp:revision>
  <dcterms:created xsi:type="dcterms:W3CDTF">2022-03-22T12:23:31Z</dcterms:created>
  <dcterms:modified xsi:type="dcterms:W3CDTF">2022-03-22T12:29:47Z</dcterms:modified>
</cp:coreProperties>
</file>